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onsolas" panose="020B0609020204030204" pitchFamily="49" charset="0"/>
      <p:regular r:id="rId52"/>
      <p:bold r:id="rId53"/>
      <p:italic r:id="rId54"/>
      <p:boldItalic r:id="rId55"/>
    </p:embeddedFont>
    <p:embeddedFont>
      <p:font typeface="Trebuchet MS" panose="020B0703020202090204" pitchFamily="34"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
      <p:font typeface="Tw Cen MT Condensed" panose="020B0606020104020203" pitchFamily="34" charset="77"/>
      <p:regular r:id="rId64"/>
      <p:bold r:id="rId65"/>
    </p:embeddedFont>
    <p:embeddedFont>
      <p:font typeface="Verdana" panose="020B0604030504040204" pitchFamily="34" charset="0"/>
      <p:regular r:id="rId66"/>
      <p:bold r:id="rId67"/>
      <p:italic r:id="rId68"/>
      <p:boldItalic r:id="rId69"/>
    </p:embeddedFont>
    <p:embeddedFont>
      <p:font typeface="Wingdings 3" pitchFamily="2" charset="2"/>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77551" autoAdjust="0"/>
  </p:normalViewPr>
  <p:slideViewPr>
    <p:cSldViewPr snapToGrid="0" snapToObjects="1">
      <p:cViewPr varScale="1">
        <p:scale>
          <a:sx n="98" d="100"/>
          <a:sy n="98" d="100"/>
        </p:scale>
        <p:origin x="2096"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6/6/25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extract data we are interested in from datasets using "select"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hone in on specific observations of interest by filtering with logical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we can create and shape data using mutate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using the pip operator, we can combine transformation steps to make easier to read code, and easier to type! One of my favorite hot keys is CMD + SHIFT or CTRL + SHIFT + M to make the pipe operator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a:t>
            </a:r>
            <a:r>
              <a:rPr lang="en-US" sz="1200" kern="1200" dirty="0" err="1">
                <a:solidFill>
                  <a:schemeClr val="tx1"/>
                </a:solidFill>
                <a:effectLst/>
                <a:latin typeface="+mn-lt"/>
                <a:ea typeface="+mn-ea"/>
                <a:cs typeface="+mn-cs"/>
              </a:rPr>
              <a:t>group_by</a:t>
            </a:r>
            <a:r>
              <a:rPr lang="en-US" sz="1200" kern="1200" dirty="0">
                <a:solidFill>
                  <a:schemeClr val="tx1"/>
                </a:solidFill>
                <a:effectLst/>
                <a:latin typeface="+mn-lt"/>
                <a:ea typeface="+mn-ea"/>
                <a:cs typeface="+mn-cs"/>
              </a:rPr>
              <a:t>  to group our data and summarize to calculate summary statistics within those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more </a:t>
            </a:r>
            <a:r>
              <a:rPr lang="en-US" dirty="0" err="1"/>
              <a:t>dplyr</a:t>
            </a:r>
            <a:r>
              <a:rPr lang="en-US" dirty="0"/>
              <a:t> functions available to you as you explore more ways to analyze your data:</a:t>
            </a:r>
          </a:p>
          <a:p>
            <a:endParaRPr lang="en-US" dirty="0"/>
          </a:p>
          <a:p>
            <a:r>
              <a:rPr lang="en-US" dirty="0"/>
              <a:t>- arrange lets you arrange data by specified columns such as numeric or date values</a:t>
            </a:r>
          </a:p>
          <a:p>
            <a:r>
              <a:rPr lang="en-US" dirty="0"/>
              <a:t>- You can add rows to your data</a:t>
            </a:r>
          </a:p>
          <a:p>
            <a:r>
              <a:rPr lang="en-US" dirty="0"/>
              <a:t>- You can bind columns together, and although not shown here you can also bind rows together if your data is shaped correctly</a:t>
            </a:r>
          </a:p>
          <a:p>
            <a:r>
              <a:rPr lang="en-US" dirty="0"/>
              <a:t>- For those familiar with SQL, all of the different join functions are available here and extremely powerful</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find all of these functions and more int he </a:t>
            </a:r>
            <a:r>
              <a:rPr lang="en-US" dirty="0" err="1"/>
              <a:t>dplyr</a:t>
            </a:r>
            <a:r>
              <a:rPr lang="en-US" dirty="0"/>
              <a:t> cheat 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Dplyr</a:t>
            </a:r>
            <a:r>
              <a:rPr lang="en-US" dirty="0"/>
              <a:t> is just one of a number of </a:t>
            </a:r>
            <a:r>
              <a:rPr lang="en-US" dirty="0" err="1"/>
              <a:t>tidyverse</a:t>
            </a:r>
            <a:r>
              <a:rPr lang="en-US" dirty="0"/>
              <a:t> package that work harmoniously to provide you with all of the tools to shape and analyze data and consistence, reproducible and succinct ways.</a:t>
            </a:r>
          </a:p>
          <a:p>
            <a:pPr marL="0" indent="0">
              <a:buFontTx/>
              <a:buNone/>
            </a:pPr>
            <a:endParaRPr lang="en-US" dirty="0"/>
          </a:p>
          <a:p>
            <a:pPr marL="0" indent="0">
              <a:buFontTx/>
              <a:buNone/>
            </a:pPr>
            <a:r>
              <a:rPr lang="en-US" dirty="0"/>
              <a:t>Here are some, including </a:t>
            </a:r>
            <a:r>
              <a:rPr lang="en-US" dirty="0" err="1"/>
              <a:t>tidyr</a:t>
            </a:r>
            <a:r>
              <a:rPr lang="en-US" dirty="0"/>
              <a:t> for tidy data operations, </a:t>
            </a:r>
            <a:r>
              <a:rPr lang="en-US" dirty="0" err="1"/>
              <a:t>lubridate</a:t>
            </a:r>
            <a:r>
              <a:rPr lang="en-US" dirty="0"/>
              <a:t> for date handling, </a:t>
            </a:r>
            <a:r>
              <a:rPr lang="en-US" dirty="0" err="1"/>
              <a:t>stringr</a:t>
            </a:r>
            <a:r>
              <a:rPr lang="en-US" dirty="0"/>
              <a:t> for character and string processing, </a:t>
            </a:r>
            <a:r>
              <a:rPr lang="en-US" dirty="0" err="1"/>
              <a:t>purrr</a:t>
            </a:r>
            <a:r>
              <a:rPr lang="en-US" dirty="0"/>
              <a:t> for mapping, and </a:t>
            </a:r>
            <a:r>
              <a:rPr lang="en-US" dirty="0" err="1"/>
              <a:t>dbplyr</a:t>
            </a:r>
            <a:r>
              <a:rPr lang="en-US" dirty="0"/>
              <a:t> for database operations similar to </a:t>
            </a:r>
            <a:r>
              <a:rPr lang="en-US" dirty="0" err="1"/>
              <a:t>dplyr</a:t>
            </a:r>
            <a:r>
              <a:rPr lang="en-US" dirty="0"/>
              <a:t> but tailored to database manipulation.</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6/6/25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Richard Hanna</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14378</TotalTime>
  <Words>4099</Words>
  <Application>Microsoft Macintosh PowerPoint</Application>
  <PresentationFormat>Widescreen</PresentationFormat>
  <Paragraphs>604</Paragraphs>
  <Slides>48</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Wingdings</vt:lpstr>
      <vt:lpstr>Verdana</vt:lpstr>
      <vt:lpstr>Courier New</vt:lpstr>
      <vt:lpstr>Consolas</vt:lpstr>
      <vt:lpstr>Arial</vt:lpstr>
      <vt:lpstr>Times New Roman</vt:lpstr>
      <vt:lpstr>Trebuchet MS</vt:lpstr>
      <vt:lpstr>Tw Cen MT</vt:lpstr>
      <vt:lpstr>Tw Cen MT Condensed</vt:lpstr>
      <vt:lpstr>Wingdings 3</vt:lpstr>
      <vt:lpstr>Calibri</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Hanna, Richard S</cp:lastModifiedBy>
  <cp:revision>591</cp:revision>
  <cp:lastPrinted>2019-02-19T22:36:37Z</cp:lastPrinted>
  <dcterms:created xsi:type="dcterms:W3CDTF">2018-02-01T22:00:01Z</dcterms:created>
  <dcterms:modified xsi:type="dcterms:W3CDTF">2025-06-06T18:48:44Z</dcterms:modified>
</cp:coreProperties>
</file>